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70" r:id="rId4"/>
    <p:sldId id="259" r:id="rId5"/>
    <p:sldId id="258" r:id="rId6"/>
    <p:sldId id="260" r:id="rId7"/>
    <p:sldId id="265" r:id="rId8"/>
    <p:sldId id="261" r:id="rId9"/>
    <p:sldId id="262" r:id="rId10"/>
    <p:sldId id="264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kumimoji="1" lang="ja-JP" altLang="en-US" sz="16600" dirty="0" smtClean="0"/>
              <a:t>居残授業</a:t>
            </a:r>
            <a:endParaRPr kumimoji="1" lang="ja-JP" altLang="en-US" sz="1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191" y="5608062"/>
            <a:ext cx="1140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1770" y="3696192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chemeClr val="bg1"/>
                </a:solidFill>
              </a:rPr>
              <a:t>チーム：</a:t>
            </a:r>
            <a:r>
              <a:rPr lang="ja-JP" altLang="en-US" sz="5400" dirty="0" smtClean="0">
                <a:solidFill>
                  <a:schemeClr val="bg1"/>
                </a:solidFill>
              </a:rPr>
              <a:t>制作</a:t>
            </a:r>
            <a:r>
              <a:rPr lang="en-US" altLang="ja-JP" sz="5400" dirty="0" smtClean="0">
                <a:solidFill>
                  <a:schemeClr val="bg1"/>
                </a:solidFill>
              </a:rPr>
              <a:t>A</a:t>
            </a:r>
            <a:endParaRPr kumimoji="1" lang="ja-JP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 anchor="ctr">
            <a:normAutofit fontScale="90000"/>
          </a:bodyPr>
          <a:lstStyle/>
          <a:p>
            <a:r>
              <a:rPr kumimoji="1" lang="ja-JP" altLang="en-US" dirty="0" smtClean="0"/>
              <a:t>プログラム　　</a:t>
            </a:r>
            <a:r>
              <a:rPr lang="ja-JP" altLang="en-US" sz="4000" dirty="0" smtClean="0"/>
              <a:t>プログラムおよびマップ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配置　　</a:t>
            </a:r>
            <a:r>
              <a:rPr lang="ja-JP" altLang="en-US" dirty="0" smtClean="0"/>
              <a:t>林　建一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統一感を出すために同じ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構成に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した。</a:t>
            </a:r>
            <a:endParaRPr lang="en-US" altLang="ja-JP" sz="3200" dirty="0" smtClean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しかし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統一感を出すだけだと変化がなくて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、面白み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出すため、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小道具などの配置を変えたりすることによって、プレイヤーの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好奇心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や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刺激をあたえるように狙って作りました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29" y="1810139"/>
            <a:ext cx="5371322" cy="4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361950"/>
            <a:ext cx="11396579" cy="1455409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8000" dirty="0"/>
              <a:t>敵の</a:t>
            </a:r>
            <a:r>
              <a:rPr kumimoji="1" lang="en-US" altLang="ja-JP" sz="8000" dirty="0"/>
              <a:t>AI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敵を最短距離で追いかける</a:t>
            </a:r>
            <a:r>
              <a:rPr lang="en-US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作成中。</a:t>
            </a:r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速度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</a:t>
            </a:r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プレイヤーより遅いが、数が多いため逃にくくなってる。</a:t>
            </a:r>
            <a:endParaRPr lang="en-US" altLang="ja-JP" sz="4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6627" y="3138616"/>
            <a:ext cx="37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動画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今回作った</a:t>
            </a:r>
            <a:r>
              <a:rPr lang="ja-JP" altLang="en-US" dirty="0" smtClean="0"/>
              <a:t>ゲーム　</a:t>
            </a:r>
            <a:r>
              <a:rPr lang="ja-JP" altLang="en-US" sz="7300" dirty="0" smtClean="0"/>
              <a:t>ゲーム名</a:t>
            </a:r>
            <a:r>
              <a:rPr lang="ja-JP" altLang="en-US" sz="7300" dirty="0"/>
              <a:t>：居残授業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2538"/>
            <a:ext cx="12118019" cy="4388980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dirty="0"/>
              <a:t>このゲームは裏世界からの脱出です</a:t>
            </a:r>
            <a:r>
              <a:rPr lang="ja-JP" altLang="en-US" sz="7200" dirty="0" smtClean="0"/>
              <a:t>。</a:t>
            </a:r>
            <a:endParaRPr lang="en-US" altLang="ja-JP" sz="4000" dirty="0"/>
          </a:p>
          <a:p>
            <a:pPr algn="ctr"/>
            <a:r>
              <a:rPr lang="ja-JP" altLang="en-US" sz="7200" dirty="0" smtClean="0"/>
              <a:t>ホラー</a:t>
            </a:r>
            <a:r>
              <a:rPr lang="ja-JP" altLang="en-US" sz="7200" dirty="0"/>
              <a:t>で</a:t>
            </a:r>
            <a:r>
              <a:rPr lang="ja-JP" altLang="en-US" sz="7200" dirty="0" smtClean="0"/>
              <a:t>フルボイス</a:t>
            </a:r>
            <a:r>
              <a:rPr lang="en-US" altLang="ja-JP" sz="7200" dirty="0" smtClean="0"/>
              <a:t>(</a:t>
            </a:r>
            <a:r>
              <a:rPr lang="ja-JP" altLang="en-US" sz="7200" dirty="0" smtClean="0"/>
              <a:t>仮</a:t>
            </a:r>
            <a:r>
              <a:rPr lang="en-US" altLang="ja-JP" sz="7200" dirty="0"/>
              <a:t>)</a:t>
            </a:r>
            <a:r>
              <a:rPr lang="ja-JP" altLang="en-US" sz="7200" dirty="0" smtClean="0"/>
              <a:t>な</a:t>
            </a:r>
            <a:endParaRPr lang="en-US" altLang="ja-JP" sz="7200" dirty="0" smtClean="0"/>
          </a:p>
          <a:p>
            <a:pPr marL="0" indent="0" algn="ctr">
              <a:buNone/>
            </a:pPr>
            <a:r>
              <a:rPr lang="en-US" altLang="ja-JP" sz="7200" dirty="0" smtClean="0"/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628" y="782924"/>
            <a:ext cx="11029616" cy="988332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ゲームプレイ動画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715956"/>
            <a:ext cx="11029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7200" dirty="0"/>
              <a:t>制作者をプレイキャラにして、フルボイスのゲームを作ったら面白いものが作れる</a:t>
            </a:r>
            <a:r>
              <a:rPr lang="ja-JP" altLang="en-US" sz="7200" dirty="0"/>
              <a:t>と</a:t>
            </a:r>
            <a:r>
              <a:rPr kumimoji="1" lang="ja-JP" altLang="en-US" sz="7200" dirty="0"/>
              <a:t>思った</a:t>
            </a:r>
            <a:r>
              <a:rPr kumimoji="1" lang="ja-JP" altLang="en-US" sz="7200" dirty="0" smtClean="0"/>
              <a:t>から。</a:t>
            </a:r>
            <a:endParaRPr kumimoji="1" lang="en-US" altLang="ja-JP" sz="7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1192" y="1911663"/>
            <a:ext cx="110296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5400" dirty="0">
                <a:solidFill>
                  <a:prstClr val="black"/>
                </a:solidFill>
              </a:rPr>
              <a:t>舞台が学校で主役が</a:t>
            </a:r>
            <a:r>
              <a:rPr lang="ja-JP" altLang="en-US" sz="5400" dirty="0" smtClean="0">
                <a:solidFill>
                  <a:prstClr val="black"/>
                </a:solidFill>
              </a:rPr>
              <a:t>自分</a:t>
            </a:r>
            <a:r>
              <a:rPr lang="ja-JP" altLang="en-US" sz="5400" dirty="0">
                <a:solidFill>
                  <a:prstClr val="black"/>
                </a:solidFill>
              </a:rPr>
              <a:t>達</a:t>
            </a:r>
            <a:r>
              <a:rPr lang="ja-JP" altLang="en-US" sz="5400" dirty="0" smtClean="0">
                <a:solidFill>
                  <a:prstClr val="black"/>
                </a:solidFill>
              </a:rPr>
              <a:t>なので</a:t>
            </a:r>
            <a:r>
              <a:rPr lang="ja-JP" altLang="en-US" sz="5400" dirty="0">
                <a:solidFill>
                  <a:prstClr val="black"/>
                </a:solidFill>
              </a:rPr>
              <a:t>、</a:t>
            </a:r>
            <a:r>
              <a:rPr lang="ja-JP" altLang="en-US" sz="5400" dirty="0" smtClean="0">
                <a:solidFill>
                  <a:prstClr val="black"/>
                </a:solidFill>
              </a:rPr>
              <a:t>それを活用しやすいと思いホラーゲーム</a:t>
            </a:r>
            <a:r>
              <a:rPr lang="ja-JP" altLang="en-US" sz="5400" dirty="0">
                <a:solidFill>
                  <a:prstClr val="black"/>
                </a:solidFill>
              </a:rPr>
              <a:t>を選びました。また、ホラーゲーム</a:t>
            </a:r>
            <a:r>
              <a:rPr lang="ja-JP" altLang="en-US" sz="5400" dirty="0" smtClean="0">
                <a:solidFill>
                  <a:prstClr val="black"/>
                </a:solidFill>
              </a:rPr>
              <a:t>なら短編</a:t>
            </a:r>
            <a:r>
              <a:rPr lang="ja-JP" altLang="en-US" sz="5400" dirty="0">
                <a:solidFill>
                  <a:prstClr val="black"/>
                </a:solidFill>
              </a:rPr>
              <a:t>ゲームとして作りやすいと思ったから</a:t>
            </a: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8663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000" dirty="0"/>
          </a:p>
          <a:p>
            <a:r>
              <a:rPr lang="en-US" altLang="ja-JP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SOUND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ILLUSTRATION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プログラムおよび</a:t>
            </a:r>
            <a:r>
              <a:rPr lang="ja-JP" altLang="en-US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ソースコード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質疑応答</a:t>
            </a:r>
            <a:endParaRPr lang="en-US" altLang="ja-JP" sz="5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32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649857"/>
            <a:ext cx="11029616" cy="112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600" dirty="0" smtClean="0"/>
              <a:t>こだわり</a:t>
            </a:r>
            <a:endParaRPr lang="en-US" altLang="ja-JP" sz="3600" dirty="0"/>
          </a:p>
          <a:p>
            <a:r>
              <a:rPr lang="en-US" altLang="ja-JP" sz="3600" dirty="0" smtClean="0"/>
              <a:t>Sound</a:t>
            </a:r>
            <a:r>
              <a:rPr lang="ja-JP" altLang="en-US" sz="3600" dirty="0" smtClean="0"/>
              <a:t>　</a:t>
            </a:r>
            <a:r>
              <a:rPr lang="en-US" altLang="ja-JP" sz="3600" dirty="0" smtClean="0"/>
              <a:t>BGM</a:t>
            </a:r>
            <a:r>
              <a:rPr lang="ja-JP" altLang="en-US" sz="3600" dirty="0" smtClean="0"/>
              <a:t>　　　　　</a:t>
            </a:r>
            <a:r>
              <a:rPr lang="ja-JP" altLang="en-US" sz="3600" dirty="0"/>
              <a:t>　</a:t>
            </a:r>
            <a:r>
              <a:rPr lang="ja-JP" altLang="en-US" sz="3600" dirty="0" smtClean="0"/>
              <a:t>　　　　　　市原　寛大</a:t>
            </a:r>
            <a:endParaRPr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2917" y="611953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7202" y="6216948"/>
            <a:ext cx="487363" cy="487363"/>
          </a:xfrm>
          <a:prstGeom prst="rect">
            <a:avLst/>
          </a:prstGeom>
        </p:spPr>
      </p:pic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9215" y="3423270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33" y="1908163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9" y="4258285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00932" y="1939875"/>
            <a:ext cx="564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・タイトル</a:t>
            </a:r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で、鳥の声がいつもより</a:t>
            </a:r>
            <a:r>
              <a:rPr lang="ja-JP" altLang="en-US" sz="2800" dirty="0" smtClean="0">
                <a:solidFill>
                  <a:prstClr val="black"/>
                </a:solidFill>
              </a:rPr>
              <a:t>、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聴こえる事に</a:t>
            </a:r>
            <a:r>
              <a:rPr lang="ja-JP" altLang="en-US" sz="2800" dirty="0">
                <a:solidFill>
                  <a:prstClr val="black"/>
                </a:solidFill>
              </a:rPr>
              <a:t>より不気味さ</a:t>
            </a:r>
            <a:r>
              <a:rPr lang="ja-JP" altLang="en-US" sz="2800" dirty="0" smtClean="0">
                <a:solidFill>
                  <a:prstClr val="black"/>
                </a:solidFill>
              </a:rPr>
              <a:t>を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　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13743" y="4552873"/>
            <a:ext cx="743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・表</a:t>
            </a:r>
            <a:r>
              <a:rPr lang="ja-JP" altLang="en-US" sz="3200" dirty="0">
                <a:solidFill>
                  <a:prstClr val="black"/>
                </a:solidFill>
              </a:rPr>
              <a:t>世界（</a:t>
            </a:r>
            <a:r>
              <a:rPr lang="ja-JP" altLang="en-US" sz="3200" dirty="0" smtClean="0">
                <a:solidFill>
                  <a:prstClr val="black"/>
                </a:solidFill>
              </a:rPr>
              <a:t>入</a:t>
            </a:r>
            <a:r>
              <a:rPr lang="ja-JP" altLang="en-US" sz="3200" dirty="0">
                <a:solidFill>
                  <a:prstClr val="black"/>
                </a:solidFill>
              </a:rPr>
              <a:t>る</a:t>
            </a:r>
            <a:r>
              <a:rPr lang="ja-JP" altLang="en-US" sz="3200" dirty="0" smtClean="0">
                <a:solidFill>
                  <a:prstClr val="black"/>
                </a:solidFill>
              </a:rPr>
              <a:t>前）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明るく</a:t>
            </a:r>
            <a:r>
              <a:rPr lang="ja-JP" altLang="en-US" sz="3200" dirty="0">
                <a:solidFill>
                  <a:prstClr val="black"/>
                </a:solidFill>
              </a:rPr>
              <a:t>、おちついた雰囲気を</a:t>
            </a:r>
            <a:r>
              <a:rPr lang="ja-JP" altLang="en-US" sz="3200" dirty="0" smtClean="0">
                <a:solidFill>
                  <a:prstClr val="black"/>
                </a:solidFill>
              </a:rPr>
              <a:t>出し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たところ。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872144" y="1908163"/>
            <a:ext cx="738664" cy="218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54208" y="1925080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01347" y="2976597"/>
            <a:ext cx="5676425" cy="373062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4400" dirty="0">
                <a:solidFill>
                  <a:prstClr val="black"/>
                </a:solidFill>
              </a:rPr>
              <a:t>敵に追いかけられるところのため、電話は出ないが、電話が多くかかってくることで焦らせてる。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r>
              <a:rPr lang="ja-JP" altLang="en-US" sz="2400" dirty="0" smtClean="0"/>
              <a:t>こだわり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kumimoji="1" lang="en-US" altLang="ja-JP" sz="2400" dirty="0" smtClean="0"/>
              <a:t>Illustration</a:t>
            </a:r>
            <a:r>
              <a:rPr kumimoji="1" lang="ja-JP" altLang="en-US" sz="2400" dirty="0"/>
              <a:t>　</a:t>
            </a:r>
            <a:r>
              <a:rPr kumimoji="1" lang="ja-JP" altLang="en-US" sz="2400" dirty="0" smtClean="0"/>
              <a:t>キャラクター　　　　　　　　　　　　　　　鎌野　大雅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74365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5" y="374365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46" y="374365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膨大</a:t>
            </a:r>
            <a:r>
              <a:rPr kumimoji="1" lang="ja-JP" altLang="en-US" sz="3600" dirty="0"/>
              <a:t>なキャラクターデータを１ドット細かく制作した。</a:t>
            </a:r>
            <a:endParaRPr kumimoji="1" lang="en-US" altLang="ja-JP" sz="3600" dirty="0"/>
          </a:p>
          <a:p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こだわり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Illustration</a:t>
            </a:r>
            <a:r>
              <a:rPr lang="ja-JP" altLang="en-US" dirty="0"/>
              <a:t>　マップの</a:t>
            </a:r>
            <a:r>
              <a:rPr lang="ja-JP" altLang="en-US" dirty="0" smtClean="0"/>
              <a:t>オブジェクト</a:t>
            </a:r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" y="426872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8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20" y="4499864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84" y="4499864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6" y="1792319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マップチップ化</a:t>
            </a:r>
            <a:r>
              <a:rPr lang="ja-JP" altLang="en-US" sz="3600" dirty="0"/>
              <a:t>するので、上下左右繋げても違和感がないように描いた。</a:t>
            </a:r>
            <a:endParaRPr lang="en-US" altLang="ja-JP" sz="3600" dirty="0"/>
          </a:p>
          <a:p>
            <a:r>
              <a:rPr lang="ja-JP" altLang="en-US" sz="3600" dirty="0"/>
              <a:t>机や椅子、観葉植物なども情報量を増やす大切な要素なので、実際の植物や学校の机など</a:t>
            </a:r>
            <a:r>
              <a:rPr lang="ja-JP" altLang="en-US" sz="3600" dirty="0" smtClean="0"/>
              <a:t>の</a:t>
            </a:r>
            <a:r>
              <a:rPr lang="ja-JP" altLang="en-US" sz="3600" dirty="0"/>
              <a:t>仕様</a:t>
            </a:r>
            <a:r>
              <a:rPr lang="ja-JP" altLang="en-US" sz="3600" dirty="0" smtClean="0"/>
              <a:t>を</a:t>
            </a:r>
            <a:r>
              <a:rPr lang="ja-JP" altLang="en-US" sz="3600" dirty="0"/>
              <a:t>参考に描きました</a:t>
            </a:r>
            <a:r>
              <a:rPr lang="ja-JP" altLang="en-US" sz="36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298</Words>
  <Application>Microsoft Office PowerPoint</Application>
  <PresentationFormat>ワイド画面</PresentationFormat>
  <Paragraphs>50</Paragraphs>
  <Slides>13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HGｺﾞｼｯｸE</vt:lpstr>
      <vt:lpstr>Arial</vt:lpstr>
      <vt:lpstr>Gill Sans MT</vt:lpstr>
      <vt:lpstr>Wingdings 2</vt:lpstr>
      <vt:lpstr>配当</vt:lpstr>
      <vt:lpstr>居残授業</vt:lpstr>
      <vt:lpstr>今回作ったゲーム　ゲーム名：居残授業</vt:lpstr>
      <vt:lpstr>ゲームプレイ動画</vt:lpstr>
      <vt:lpstr>制作経緯</vt:lpstr>
      <vt:lpstr>プレゼンテーションの流れ</vt:lpstr>
      <vt:lpstr>PowerPoint プレゼンテーション</vt:lpstr>
      <vt:lpstr>SOUND 　追いかけられる</vt:lpstr>
      <vt:lpstr>こだわり Illustration　キャラクター　　　　　　　　　　　　　　　鎌野　大雅</vt:lpstr>
      <vt:lpstr>こだわり Illustration　マップのオブジェクト　　　　　　</vt:lpstr>
      <vt:lpstr>プログラム　　プログラムおよびマップの配置　　林　建一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57</cp:revision>
  <dcterms:created xsi:type="dcterms:W3CDTF">2022-11-14T02:36:03Z</dcterms:created>
  <dcterms:modified xsi:type="dcterms:W3CDTF">2022-12-19T01:48:57Z</dcterms:modified>
</cp:coreProperties>
</file>